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handoutMasterIdLst>
    <p:handoutMasterId r:id="rId8"/>
  </p:handoutMasterIdLst>
  <p:sldIdLst>
    <p:sldId id="257" r:id="rId2"/>
    <p:sldId id="256" r:id="rId3"/>
    <p:sldId id="343" r:id="rId4"/>
    <p:sldId id="340" r:id="rId5"/>
    <p:sldId id="344" r:id="rId6"/>
  </p:sldIdLst>
  <p:sldSz cx="9144000" cy="6858000" type="screen4x3"/>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19" autoAdjust="0"/>
    <p:restoredTop sz="95969" autoAdjust="0"/>
  </p:normalViewPr>
  <p:slideViewPr>
    <p:cSldViewPr snapToGrid="0">
      <p:cViewPr varScale="1">
        <p:scale>
          <a:sx n="91" d="100"/>
          <a:sy n="91" d="100"/>
        </p:scale>
        <p:origin x="1584" y="330"/>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21430F3-3CF1-88A0-4614-A5A843C924D6}"/>
              </a:ext>
            </a:extLst>
          </p:cNvPr>
          <p:cNvSpPr>
            <a:spLocks noGrp="1"/>
          </p:cNvSpPr>
          <p:nvPr>
            <p:ph type="hdr" sz="quarter"/>
          </p:nvPr>
        </p:nvSpPr>
        <p:spPr>
          <a:xfrm>
            <a:off x="0" y="1"/>
            <a:ext cx="3056414" cy="467072"/>
          </a:xfrm>
          <a:prstGeom prst="rect">
            <a:avLst/>
          </a:prstGeom>
        </p:spPr>
        <p:txBody>
          <a:bodyPr vert="horz" lIns="93484" tIns="46743" rIns="93484" bIns="46743" rtlCol="0"/>
          <a:lstStyle>
            <a:lvl1pPr algn="l">
              <a:defRPr sz="12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BB18BFD0-F664-49B7-EA6D-928AD7B94DAD}"/>
              </a:ext>
            </a:extLst>
          </p:cNvPr>
          <p:cNvSpPr>
            <a:spLocks noGrp="1"/>
          </p:cNvSpPr>
          <p:nvPr>
            <p:ph type="dt" sz="quarter" idx="1"/>
          </p:nvPr>
        </p:nvSpPr>
        <p:spPr>
          <a:xfrm>
            <a:off x="3995218" y="1"/>
            <a:ext cx="3056414" cy="467072"/>
          </a:xfrm>
          <a:prstGeom prst="rect">
            <a:avLst/>
          </a:prstGeom>
        </p:spPr>
        <p:txBody>
          <a:bodyPr vert="horz" lIns="93484" tIns="46743" rIns="93484" bIns="46743" rtlCol="0"/>
          <a:lstStyle>
            <a:lvl1pPr algn="r">
              <a:defRPr sz="1200"/>
            </a:lvl1pPr>
          </a:lstStyle>
          <a:p>
            <a:r>
              <a:rPr lang="en-US" sz="1000">
                <a:latin typeface="Arial" panose="020B0604020202020204" pitchFamily="34" charset="0"/>
                <a:cs typeface="Arial" panose="020B0604020202020204" pitchFamily="34" charset="0"/>
              </a:rPr>
              <a:t>6/8/2025 pm</a:t>
            </a:r>
            <a:endParaRPr lang="en-US" sz="10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7984DB6E-605B-CBB7-0EF0-0B2C8FAD627B}"/>
              </a:ext>
            </a:extLst>
          </p:cNvPr>
          <p:cNvSpPr>
            <a:spLocks noGrp="1"/>
          </p:cNvSpPr>
          <p:nvPr>
            <p:ph type="ftr" sz="quarter" idx="2"/>
          </p:nvPr>
        </p:nvSpPr>
        <p:spPr>
          <a:xfrm>
            <a:off x="0" y="8842031"/>
            <a:ext cx="3056414" cy="467071"/>
          </a:xfrm>
          <a:prstGeom prst="rect">
            <a:avLst/>
          </a:prstGeom>
        </p:spPr>
        <p:txBody>
          <a:bodyPr vert="horz" lIns="93484" tIns="46743" rIns="93484" bIns="46743" rtlCol="0" anchor="b"/>
          <a:lstStyle>
            <a:lvl1pPr algn="l">
              <a:defRPr sz="12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EB31C5F9-CBB4-075D-8A7B-13310B5EFDC3}"/>
              </a:ext>
            </a:extLst>
          </p:cNvPr>
          <p:cNvSpPr>
            <a:spLocks noGrp="1"/>
          </p:cNvSpPr>
          <p:nvPr>
            <p:ph type="sldNum" sz="quarter" idx="3"/>
          </p:nvPr>
        </p:nvSpPr>
        <p:spPr>
          <a:xfrm>
            <a:off x="3995218" y="8842031"/>
            <a:ext cx="3056414" cy="467071"/>
          </a:xfrm>
          <a:prstGeom prst="rect">
            <a:avLst/>
          </a:prstGeom>
        </p:spPr>
        <p:txBody>
          <a:bodyPr vert="horz" lIns="93484" tIns="46743" rIns="93484" bIns="46743" rtlCol="0" anchor="b"/>
          <a:lstStyle>
            <a:lvl1pPr algn="r">
              <a:defRPr sz="1200"/>
            </a:lvl1pPr>
          </a:lstStyle>
          <a:p>
            <a:fld id="{15664B9E-AC39-4782-BD66-65EC0FD4F415}"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2768498"/>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56414" cy="467072"/>
          </a:xfrm>
          <a:prstGeom prst="rect">
            <a:avLst/>
          </a:prstGeom>
        </p:spPr>
        <p:txBody>
          <a:bodyPr vert="horz" lIns="93484" tIns="46743" rIns="93484" bIns="46743" rtlCol="0"/>
          <a:lstStyle>
            <a:lvl1pPr algn="l">
              <a:defRPr sz="1200"/>
            </a:lvl1pPr>
          </a:lstStyle>
          <a:p>
            <a:endParaRPr lang="en-US"/>
          </a:p>
        </p:txBody>
      </p:sp>
      <p:sp>
        <p:nvSpPr>
          <p:cNvPr id="3" name="Date Placeholder 2"/>
          <p:cNvSpPr>
            <a:spLocks noGrp="1"/>
          </p:cNvSpPr>
          <p:nvPr>
            <p:ph type="dt" idx="1"/>
          </p:nvPr>
        </p:nvSpPr>
        <p:spPr>
          <a:xfrm>
            <a:off x="3995218" y="1"/>
            <a:ext cx="3056414" cy="467072"/>
          </a:xfrm>
          <a:prstGeom prst="rect">
            <a:avLst/>
          </a:prstGeom>
        </p:spPr>
        <p:txBody>
          <a:bodyPr vert="horz" lIns="93484" tIns="46743" rIns="93484" bIns="46743" rtlCol="0"/>
          <a:lstStyle>
            <a:lvl1pPr algn="r">
              <a:defRPr sz="1200"/>
            </a:lvl1pPr>
          </a:lstStyle>
          <a:p>
            <a:r>
              <a:rPr lang="en-US"/>
              <a:t>6/8/2025 pm</a:t>
            </a:r>
          </a:p>
        </p:txBody>
      </p:sp>
      <p:sp>
        <p:nvSpPr>
          <p:cNvPr id="4" name="Slide Image Placeholder 3"/>
          <p:cNvSpPr>
            <a:spLocks noGrp="1" noRot="1" noChangeAspect="1"/>
          </p:cNvSpPr>
          <p:nvPr>
            <p:ph type="sldImg" idx="2"/>
          </p:nvPr>
        </p:nvSpPr>
        <p:spPr>
          <a:xfrm>
            <a:off x="1431925" y="1163638"/>
            <a:ext cx="4189413" cy="3141662"/>
          </a:xfrm>
          <a:prstGeom prst="rect">
            <a:avLst/>
          </a:prstGeom>
          <a:noFill/>
          <a:ln w="12700">
            <a:solidFill>
              <a:prstClr val="black"/>
            </a:solidFill>
          </a:ln>
        </p:spPr>
        <p:txBody>
          <a:bodyPr vert="horz" lIns="93484" tIns="46743" rIns="93484" bIns="46743" rtlCol="0" anchor="ctr"/>
          <a:lstStyle/>
          <a:p>
            <a:endParaRPr lang="en-US"/>
          </a:p>
        </p:txBody>
      </p:sp>
      <p:sp>
        <p:nvSpPr>
          <p:cNvPr id="5" name="Notes Placeholder 4"/>
          <p:cNvSpPr>
            <a:spLocks noGrp="1"/>
          </p:cNvSpPr>
          <p:nvPr>
            <p:ph type="body" sz="quarter" idx="3"/>
          </p:nvPr>
        </p:nvSpPr>
        <p:spPr>
          <a:xfrm>
            <a:off x="705327" y="4480004"/>
            <a:ext cx="5642610" cy="3665458"/>
          </a:xfrm>
          <a:prstGeom prst="rect">
            <a:avLst/>
          </a:prstGeom>
        </p:spPr>
        <p:txBody>
          <a:bodyPr vert="horz" lIns="93484" tIns="46743" rIns="93484" bIns="4674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1"/>
            <a:ext cx="3056414" cy="467071"/>
          </a:xfrm>
          <a:prstGeom prst="rect">
            <a:avLst/>
          </a:prstGeom>
        </p:spPr>
        <p:txBody>
          <a:bodyPr vert="horz" lIns="93484" tIns="46743" rIns="93484" bIns="46743" rtlCol="0" anchor="b"/>
          <a:lstStyle>
            <a:lvl1pPr algn="l">
              <a:defRPr sz="1200"/>
            </a:lvl1pPr>
          </a:lstStyle>
          <a:p>
            <a:r>
              <a:rPr lang="en-US"/>
              <a:t>Richard Lidh</a:t>
            </a:r>
          </a:p>
        </p:txBody>
      </p:sp>
      <p:sp>
        <p:nvSpPr>
          <p:cNvPr id="7" name="Slide Number Placeholder 6"/>
          <p:cNvSpPr>
            <a:spLocks noGrp="1"/>
          </p:cNvSpPr>
          <p:nvPr>
            <p:ph type="sldNum" sz="quarter" idx="5"/>
          </p:nvPr>
        </p:nvSpPr>
        <p:spPr>
          <a:xfrm>
            <a:off x="3995218" y="8842031"/>
            <a:ext cx="3056414" cy="467071"/>
          </a:xfrm>
          <a:prstGeom prst="rect">
            <a:avLst/>
          </a:prstGeom>
        </p:spPr>
        <p:txBody>
          <a:bodyPr vert="horz" lIns="93484" tIns="46743" rIns="93484" bIns="46743" rtlCol="0" anchor="b"/>
          <a:lstStyle>
            <a:lvl1pPr algn="r">
              <a:defRPr sz="1200"/>
            </a:lvl1pPr>
          </a:lstStyle>
          <a:p>
            <a:fld id="{041B7A47-4237-41D4-97FC-486065B0596E}" type="slidenum">
              <a:rPr lang="en-US" smtClean="0"/>
              <a:t>‹#›</a:t>
            </a:fld>
            <a:endParaRPr lang="en-US"/>
          </a:p>
        </p:txBody>
      </p:sp>
    </p:spTree>
    <p:extLst>
      <p:ext uri="{BB962C8B-B14F-4D97-AF65-F5344CB8AC3E}">
        <p14:creationId xmlns:p14="http://schemas.microsoft.com/office/powerpoint/2010/main" val="3326479507"/>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“Therefore put away all filthiness and rampant wickedness and </a:t>
            </a:r>
            <a:r>
              <a:rPr lang="en-US" b="1" dirty="0"/>
              <a:t>receive with meekness the implanted word, which is able to save your souls</a:t>
            </a:r>
            <a:r>
              <a:rPr lang="en-US" b="0" dirty="0"/>
              <a:t>.”</a:t>
            </a:r>
          </a:p>
          <a:p>
            <a:endParaRPr lang="en-US" b="0" dirty="0"/>
          </a:p>
          <a:p>
            <a:r>
              <a:rPr lang="en-US" b="1" dirty="0"/>
              <a:t>1 John 3:23-24</a:t>
            </a:r>
            <a:r>
              <a:rPr lang="en-US" b="0" dirty="0"/>
              <a:t> – “23 And this is his commandment, </a:t>
            </a:r>
            <a:r>
              <a:rPr lang="en-US" b="1" dirty="0"/>
              <a:t>that we believe in the name of his Son Jesus Christ</a:t>
            </a:r>
            <a:r>
              <a:rPr lang="en-US" b="0" dirty="0"/>
              <a:t> and love one another, just as he has commanded us. 24 Whoever keeps his commandments abides in him, and he in them. And by this we know that he abides in us, by the Spirit whom he has given us.”</a:t>
            </a:r>
          </a:p>
        </p:txBody>
      </p:sp>
      <p:sp>
        <p:nvSpPr>
          <p:cNvPr id="4" name="Slide Number Placeholder 3"/>
          <p:cNvSpPr>
            <a:spLocks noGrp="1"/>
          </p:cNvSpPr>
          <p:nvPr>
            <p:ph type="sldNum" sz="quarter" idx="5"/>
          </p:nvPr>
        </p:nvSpPr>
        <p:spPr/>
        <p:txBody>
          <a:bodyPr/>
          <a:lstStyle/>
          <a:p>
            <a:pPr defTabSz="4590864" fontAlgn="base">
              <a:spcBef>
                <a:spcPct val="0"/>
              </a:spcBef>
              <a:spcAft>
                <a:spcPct val="0"/>
              </a:spcAft>
              <a:defRPr/>
            </a:pPr>
            <a:fld id="{3AF42B02-11F3-4BD2-B2E3-53F42D06C240}" type="slidenum">
              <a:rPr lang="en-US" altLang="en-US" sz="6100">
                <a:solidFill>
                  <a:prstClr val="black"/>
                </a:solidFill>
                <a:latin typeface="Arial" panose="020B0604020202020204" pitchFamily="34" charset="0"/>
              </a:rPr>
              <a:pPr defTabSz="4590864" fontAlgn="base">
                <a:spcBef>
                  <a:spcPct val="0"/>
                </a:spcBef>
                <a:spcAft>
                  <a:spcPct val="0"/>
                </a:spcAft>
                <a:defRPr/>
              </a:pPr>
              <a:t>3</a:t>
            </a:fld>
            <a:endParaRPr lang="en-US" altLang="en-US" sz="61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4590864" fontAlgn="base">
              <a:spcBef>
                <a:spcPct val="0"/>
              </a:spcBef>
              <a:spcAft>
                <a:spcPct val="0"/>
              </a:spcAft>
              <a:defRPr/>
            </a:pPr>
            <a:r>
              <a:rPr lang="en-US" altLang="en-US" sz="6100">
                <a:solidFill>
                  <a:prstClr val="black"/>
                </a:solidFill>
                <a:latin typeface="Arial" panose="020B0604020202020204" pitchFamily="34" charset="0"/>
              </a:rPr>
              <a:t>6/8/2025 pm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4590864" fontAlgn="base">
              <a:spcBef>
                <a:spcPct val="0"/>
              </a:spcBef>
              <a:spcAft>
                <a:spcPct val="0"/>
              </a:spcAft>
              <a:defRPr/>
            </a:pPr>
            <a:r>
              <a:rPr lang="en-US" altLang="en-US" sz="61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3622494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b="0" dirty="0"/>
              <a:t> – “</a:t>
            </a:r>
            <a:r>
              <a:rPr lang="en-US" b="1" dirty="0"/>
              <a:t>Repent therefore, and turn again, that your sins may be blotted out</a:t>
            </a:r>
            <a:r>
              <a:rPr lang="en-US" b="0" dirty="0"/>
              <a:t>”</a:t>
            </a:r>
          </a:p>
          <a:p>
            <a:endParaRPr lang="en-US" b="0" dirty="0"/>
          </a:p>
          <a:p>
            <a:r>
              <a:rPr lang="en-US" b="1" dirty="0"/>
              <a:t>Romans 10:9-10</a:t>
            </a:r>
            <a:r>
              <a:rPr lang="en-US" b="0" dirty="0"/>
              <a:t> – “9 because, if you confess with your mouth that Jesus is Lord and believe in your heart that God raised him from the dead, you will be saved. 10 For with the heart one believes and is justified, and </a:t>
            </a:r>
            <a:r>
              <a:rPr lang="en-US" b="1" dirty="0"/>
              <a:t>with the mouth one confesses and is saved</a:t>
            </a:r>
            <a:r>
              <a:rPr lang="en-US" b="0" dirty="0"/>
              <a:t>.”</a:t>
            </a:r>
          </a:p>
        </p:txBody>
      </p:sp>
      <p:sp>
        <p:nvSpPr>
          <p:cNvPr id="4" name="Slide Number Placeholder 3"/>
          <p:cNvSpPr>
            <a:spLocks noGrp="1"/>
          </p:cNvSpPr>
          <p:nvPr>
            <p:ph type="sldNum" sz="quarter" idx="5"/>
          </p:nvPr>
        </p:nvSpPr>
        <p:spPr/>
        <p:txBody>
          <a:bodyPr/>
          <a:lstStyle/>
          <a:p>
            <a:pPr defTabSz="4590864" fontAlgn="base">
              <a:spcBef>
                <a:spcPct val="0"/>
              </a:spcBef>
              <a:spcAft>
                <a:spcPct val="0"/>
              </a:spcAft>
              <a:defRPr/>
            </a:pPr>
            <a:fld id="{3AF42B02-11F3-4BD2-B2E3-53F42D06C240}" type="slidenum">
              <a:rPr lang="en-US" altLang="en-US" sz="6100">
                <a:solidFill>
                  <a:prstClr val="black"/>
                </a:solidFill>
                <a:latin typeface="Arial" panose="020B0604020202020204" pitchFamily="34" charset="0"/>
              </a:rPr>
              <a:pPr defTabSz="4590864" fontAlgn="base">
                <a:spcBef>
                  <a:spcPct val="0"/>
                </a:spcBef>
                <a:spcAft>
                  <a:spcPct val="0"/>
                </a:spcAft>
                <a:defRPr/>
              </a:pPr>
              <a:t>4</a:t>
            </a:fld>
            <a:endParaRPr lang="en-US" altLang="en-US" sz="61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4590864" fontAlgn="base">
              <a:spcBef>
                <a:spcPct val="0"/>
              </a:spcBef>
              <a:spcAft>
                <a:spcPct val="0"/>
              </a:spcAft>
              <a:defRPr/>
            </a:pPr>
            <a:r>
              <a:rPr lang="en-US" altLang="en-US" sz="6100">
                <a:solidFill>
                  <a:prstClr val="black"/>
                </a:solidFill>
                <a:latin typeface="Arial" panose="020B0604020202020204" pitchFamily="34" charset="0"/>
              </a:rPr>
              <a:t>6/8/2025 pm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4590864" fontAlgn="base">
              <a:spcBef>
                <a:spcPct val="0"/>
              </a:spcBef>
              <a:spcAft>
                <a:spcPct val="0"/>
              </a:spcAft>
              <a:defRPr/>
            </a:pPr>
            <a:r>
              <a:rPr lang="en-US" altLang="en-US" sz="61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9C919D-D995-68BF-A904-3A546EBB6B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701D35F-B89B-F8FB-DCD8-638F9D0ACB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343BA8-BCE8-69EA-FBE9-E27A5D23F5F7}"/>
              </a:ext>
            </a:extLst>
          </p:cNvPr>
          <p:cNvSpPr>
            <a:spLocks noGrp="1"/>
          </p:cNvSpPr>
          <p:nvPr>
            <p:ph type="body" idx="1"/>
          </p:nvPr>
        </p:nvSpPr>
        <p:spPr/>
        <p:txBody>
          <a:bodyPr/>
          <a:lstStyle/>
          <a:p>
            <a:r>
              <a:rPr lang="en-US" b="1" dirty="0"/>
              <a:t>Acts 2:38</a:t>
            </a:r>
            <a:r>
              <a:rPr lang="en-US" b="0" dirty="0"/>
              <a:t> – “And Peter said to them, ‘</a:t>
            </a:r>
            <a:r>
              <a:rPr lang="en-US" b="1" dirty="0"/>
              <a:t>Repent and be baptized every one of you</a:t>
            </a:r>
            <a:r>
              <a:rPr lang="en-US" b="0" dirty="0"/>
              <a:t> in the name of Jesus Christ for the forgiveness of your sins, and you will receive the gift of the Holy Spirit.’”</a:t>
            </a:r>
          </a:p>
          <a:p>
            <a:endParaRPr lang="en-US" dirty="0"/>
          </a:p>
          <a:p>
            <a:pPr defTabSz="4240710">
              <a:defRPr/>
            </a:pPr>
            <a:r>
              <a:rPr lang="en-US" b="1" dirty="0"/>
              <a:t>I Corinthians 15:1-2</a:t>
            </a:r>
            <a:r>
              <a:rPr lang="en-US" b="0" dirty="0"/>
              <a:t> – “1 Now I would remind you, brothers, of the gospel I preached to you, which you received, in which you stand 2 and by which you are being saved, </a:t>
            </a:r>
            <a:r>
              <a:rPr lang="en-US" b="1" dirty="0"/>
              <a:t>if you hold fast to the word I preached to you – unless you believed in vain</a:t>
            </a:r>
            <a:r>
              <a:rPr lang="en-US" b="0" dirty="0"/>
              <a:t>.”</a:t>
            </a:r>
          </a:p>
        </p:txBody>
      </p:sp>
      <p:sp>
        <p:nvSpPr>
          <p:cNvPr id="4" name="Slide Number Placeholder 3">
            <a:extLst>
              <a:ext uri="{FF2B5EF4-FFF2-40B4-BE49-F238E27FC236}">
                <a16:creationId xmlns:a16="http://schemas.microsoft.com/office/drawing/2014/main" id="{4CAF409E-BE20-38BA-C72E-D4B3C8F753E9}"/>
              </a:ext>
            </a:extLst>
          </p:cNvPr>
          <p:cNvSpPr>
            <a:spLocks noGrp="1"/>
          </p:cNvSpPr>
          <p:nvPr>
            <p:ph type="sldNum" sz="quarter" idx="5"/>
          </p:nvPr>
        </p:nvSpPr>
        <p:spPr/>
        <p:txBody>
          <a:bodyPr/>
          <a:lstStyle/>
          <a:p>
            <a:pPr defTabSz="4590864" fontAlgn="base">
              <a:spcBef>
                <a:spcPct val="0"/>
              </a:spcBef>
              <a:spcAft>
                <a:spcPct val="0"/>
              </a:spcAft>
              <a:defRPr/>
            </a:pPr>
            <a:fld id="{3AF42B02-11F3-4BD2-B2E3-53F42D06C240}" type="slidenum">
              <a:rPr lang="en-US" altLang="en-US" sz="6100">
                <a:solidFill>
                  <a:prstClr val="black"/>
                </a:solidFill>
                <a:latin typeface="Arial" panose="020B0604020202020204" pitchFamily="34" charset="0"/>
              </a:rPr>
              <a:pPr defTabSz="4590864" fontAlgn="base">
                <a:spcBef>
                  <a:spcPct val="0"/>
                </a:spcBef>
                <a:spcAft>
                  <a:spcPct val="0"/>
                </a:spcAft>
                <a:defRPr/>
              </a:pPr>
              <a:t>5</a:t>
            </a:fld>
            <a:endParaRPr lang="en-US" altLang="en-US" sz="61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2CAAB31F-5CA9-C372-545B-B789E056707A}"/>
              </a:ext>
            </a:extLst>
          </p:cNvPr>
          <p:cNvSpPr>
            <a:spLocks noGrp="1"/>
          </p:cNvSpPr>
          <p:nvPr>
            <p:ph type="dt" idx="1"/>
          </p:nvPr>
        </p:nvSpPr>
        <p:spPr/>
        <p:txBody>
          <a:bodyPr/>
          <a:lstStyle/>
          <a:p>
            <a:pPr defTabSz="4590864" fontAlgn="base">
              <a:spcBef>
                <a:spcPct val="0"/>
              </a:spcBef>
              <a:spcAft>
                <a:spcPct val="0"/>
              </a:spcAft>
              <a:defRPr/>
            </a:pPr>
            <a:r>
              <a:rPr lang="en-US" altLang="en-US" sz="6100">
                <a:solidFill>
                  <a:prstClr val="black"/>
                </a:solidFill>
                <a:latin typeface="Arial" panose="020B0604020202020204" pitchFamily="34" charset="0"/>
              </a:rPr>
              <a:t>6/8/2025 pm</a:t>
            </a:r>
          </a:p>
        </p:txBody>
      </p:sp>
      <p:sp>
        <p:nvSpPr>
          <p:cNvPr id="6" name="Footer Placeholder 5">
            <a:extLst>
              <a:ext uri="{FF2B5EF4-FFF2-40B4-BE49-F238E27FC236}">
                <a16:creationId xmlns:a16="http://schemas.microsoft.com/office/drawing/2014/main" id="{CC7892D2-CD09-D3A5-85DC-BCFDCF70B275}"/>
              </a:ext>
            </a:extLst>
          </p:cNvPr>
          <p:cNvSpPr>
            <a:spLocks noGrp="1"/>
          </p:cNvSpPr>
          <p:nvPr>
            <p:ph type="ftr" sz="quarter" idx="4"/>
          </p:nvPr>
        </p:nvSpPr>
        <p:spPr/>
        <p:txBody>
          <a:bodyPr/>
          <a:lstStyle/>
          <a:p>
            <a:pPr defTabSz="4590864" fontAlgn="base">
              <a:spcBef>
                <a:spcPct val="0"/>
              </a:spcBef>
              <a:spcAft>
                <a:spcPct val="0"/>
              </a:spcAft>
              <a:defRPr/>
            </a:pPr>
            <a:r>
              <a:rPr lang="en-US" altLang="en-US" sz="61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926978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678504-5F14-4E5E-B363-144F692C5C6E}"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1578056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678504-5F14-4E5E-B363-144F692C5C6E}" type="datetimeFigureOut">
              <a:rPr lang="en-US" smtClean="0"/>
              <a:t>6/7/2025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1030847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F5678504-5F14-4E5E-B363-144F692C5C6E}"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41141835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F5678504-5F14-4E5E-B363-144F692C5C6E}"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685648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678504-5F14-4E5E-B363-144F692C5C6E}"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41531308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5678504-5F14-4E5E-B363-144F692C5C6E}" type="datetimeFigureOut">
              <a:rPr lang="en-US" smtClean="0"/>
              <a:t>6/7/2025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30635601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5678504-5F14-4E5E-B363-144F692C5C6E}" type="datetimeFigureOut">
              <a:rPr lang="en-US" smtClean="0"/>
              <a:t>6/7/2025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395051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678504-5F14-4E5E-B363-144F692C5C6E}"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38477922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678504-5F14-4E5E-B363-144F692C5C6E}"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2139662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F5678504-5F14-4E5E-B363-144F692C5C6E}"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2971515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678504-5F14-4E5E-B363-144F692C5C6E}"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1865713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678504-5F14-4E5E-B363-144F692C5C6E}" type="datetimeFigureOut">
              <a:rPr lang="en-US" smtClean="0"/>
              <a:t>6/7/2025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2222679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678504-5F14-4E5E-B363-144F692C5C6E}" type="datetimeFigureOut">
              <a:rPr lang="en-US" smtClean="0"/>
              <a:t>6/7/2025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2290307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F5678504-5F14-4E5E-B363-144F692C5C6E}" type="datetimeFigureOut">
              <a:rPr lang="en-US" smtClean="0"/>
              <a:t>6/7/2025</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2193458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5678504-5F14-4E5E-B363-144F692C5C6E}" type="datetimeFigureOut">
              <a:rPr lang="en-US" smtClean="0"/>
              <a:t>6/7/2025</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828760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F5678504-5F14-4E5E-B363-144F692C5C6E}" type="datetimeFigureOut">
              <a:rPr lang="en-US" smtClean="0"/>
              <a:t>6/7/2025</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1006120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678504-5F14-4E5E-B363-144F692C5C6E}" type="datetimeFigureOut">
              <a:rPr lang="en-US" smtClean="0"/>
              <a:t>6/7/2025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92486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F5678504-5F14-4E5E-B363-144F692C5C6E}" type="datetimeFigureOut">
              <a:rPr lang="en-US" smtClean="0"/>
              <a:t>6/7/2025</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33CF6B1D-3ADC-40C7-8663-4AC29A584D11}" type="slidenum">
              <a:rPr lang="en-US" smtClean="0"/>
              <a:t>‹#›</a:t>
            </a:fld>
            <a:endParaRPr lang="en-US"/>
          </a:p>
        </p:txBody>
      </p:sp>
    </p:spTree>
    <p:extLst>
      <p:ext uri="{BB962C8B-B14F-4D97-AF65-F5344CB8AC3E}">
        <p14:creationId xmlns:p14="http://schemas.microsoft.com/office/powerpoint/2010/main" val="361817316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55CFD-73BE-CACD-AFA1-22C6C2428EAE}"/>
              </a:ext>
            </a:extLst>
          </p:cNvPr>
          <p:cNvSpPr>
            <a:spLocks noGrp="1"/>
          </p:cNvSpPr>
          <p:nvPr>
            <p:ph type="ctrTitle"/>
          </p:nvPr>
        </p:nvSpPr>
        <p:spPr>
          <a:xfrm>
            <a:off x="1286854" y="1113231"/>
            <a:ext cx="6620968" cy="2308324"/>
          </a:xfrm>
        </p:spPr>
        <p:txBody>
          <a:bodyPr>
            <a:spAutoFit/>
          </a:bodyPr>
          <a:lstStyle/>
          <a:p>
            <a:r>
              <a:rPr lang="en-US" dirty="0">
                <a:solidFill>
                  <a:schemeClr val="tx1"/>
                </a:solidFill>
              </a:rPr>
              <a:t>Readings In Numbers</a:t>
            </a:r>
          </a:p>
        </p:txBody>
      </p:sp>
    </p:spTree>
    <p:extLst>
      <p:ext uri="{BB962C8B-B14F-4D97-AF65-F5344CB8AC3E}">
        <p14:creationId xmlns:p14="http://schemas.microsoft.com/office/powerpoint/2010/main" val="3548305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BA8E1BE-2ADC-7100-8BE0-7CD825D9D4FF}"/>
              </a:ext>
            </a:extLst>
          </p:cNvPr>
          <p:cNvSpPr txBox="1"/>
          <p:nvPr/>
        </p:nvSpPr>
        <p:spPr>
          <a:xfrm>
            <a:off x="1061545" y="851338"/>
            <a:ext cx="4803227" cy="2246769"/>
          </a:xfrm>
          <a:prstGeom prst="rect">
            <a:avLst/>
          </a:prstGeom>
          <a:noFill/>
        </p:spPr>
        <p:txBody>
          <a:bodyPr wrap="square" rtlCol="0">
            <a:spAutoFit/>
          </a:bodyPr>
          <a:lstStyle/>
          <a:p>
            <a:r>
              <a:rPr lang="en-US" sz="2800" dirty="0">
                <a:cs typeface="Times New Roman" panose="02020603050405020304" pitchFamily="18" charset="0"/>
              </a:rPr>
              <a:t>Numbers 9:1-23</a:t>
            </a:r>
          </a:p>
          <a:p>
            <a:r>
              <a:rPr lang="en-US" sz="2800" dirty="0">
                <a:cs typeface="Times New Roman" panose="02020603050405020304" pitchFamily="18" charset="0"/>
              </a:rPr>
              <a:t>Numbers 10:11-16, 29-36</a:t>
            </a:r>
          </a:p>
          <a:p>
            <a:r>
              <a:rPr lang="en-US" sz="2800" dirty="0">
                <a:cs typeface="Times New Roman" panose="02020603050405020304" pitchFamily="18" charset="0"/>
              </a:rPr>
              <a:t>Numbers 11-14</a:t>
            </a:r>
          </a:p>
          <a:p>
            <a:r>
              <a:rPr lang="en-US" sz="2800" dirty="0">
                <a:cs typeface="Times New Roman" panose="02020603050405020304" pitchFamily="18" charset="0"/>
              </a:rPr>
              <a:t>Numbers 16-17</a:t>
            </a:r>
          </a:p>
          <a:p>
            <a:r>
              <a:rPr lang="en-US" sz="2800" dirty="0">
                <a:cs typeface="Times New Roman" panose="02020603050405020304" pitchFamily="18" charset="0"/>
              </a:rPr>
              <a:t>Numbers 20-21</a:t>
            </a:r>
          </a:p>
        </p:txBody>
      </p:sp>
    </p:spTree>
    <p:extLst>
      <p:ext uri="{BB962C8B-B14F-4D97-AF65-F5344CB8AC3E}">
        <p14:creationId xmlns:p14="http://schemas.microsoft.com/office/powerpoint/2010/main" val="2630573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200" y="1371600"/>
            <a:ext cx="8400198" cy="4031873"/>
          </a:xfrm>
        </p:spPr>
        <p:txBody>
          <a:bodyPr wrap="square" anchor="t" anchorCtr="0">
            <a:spAutoFit/>
          </a:bodyPr>
          <a:lstStyle/>
          <a:p>
            <a:pPr marL="0" indent="0">
              <a:spcBef>
                <a:spcPts val="0"/>
              </a:spcBef>
              <a:spcAft>
                <a:spcPts val="0"/>
              </a:spcAft>
              <a:buClr>
                <a:schemeClr val="bg1"/>
              </a:buClr>
              <a:buSzPct val="100000"/>
              <a:buNone/>
            </a:pPr>
            <a:r>
              <a:rPr lang="en-US" sz="3200" b="1" dirty="0">
                <a:solidFill>
                  <a:schemeClr val="tx1"/>
                </a:solidFill>
                <a:cs typeface="Arial" panose="020B0604020202020204" pitchFamily="34" charset="0"/>
              </a:rPr>
              <a:t>Hear the Word of God</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James 1:21 – “… receive with meekness the implanted word, which is able to save your souls.”</a:t>
            </a:r>
          </a:p>
          <a:p>
            <a:pPr lvl="1">
              <a:spcBef>
                <a:spcPts val="0"/>
              </a:spcBef>
              <a:spcAft>
                <a:spcPts val="0"/>
              </a:spcAft>
              <a:buClr>
                <a:schemeClr val="bg1"/>
              </a:buClr>
              <a:buSzPct val="100000"/>
              <a:buFont typeface="Arial" panose="020B0604020202020204" pitchFamily="34" charset="0"/>
              <a:buChar char="•"/>
            </a:pPr>
            <a:endParaRPr lang="en-US" sz="3200" dirty="0">
              <a:solidFill>
                <a:schemeClr val="tx1"/>
              </a:solidFill>
              <a:cs typeface="Arial" panose="020B0604020202020204" pitchFamily="34" charset="0"/>
            </a:endParaRPr>
          </a:p>
          <a:p>
            <a:pPr marL="0" indent="0">
              <a:spcBef>
                <a:spcPts val="0"/>
              </a:spcBef>
              <a:spcAft>
                <a:spcPts val="0"/>
              </a:spcAft>
              <a:buClr>
                <a:schemeClr val="bg1"/>
              </a:buClr>
              <a:buSzPct val="100000"/>
              <a:buNone/>
            </a:pPr>
            <a:r>
              <a:rPr lang="en-US" sz="3200" b="1" dirty="0">
                <a:solidFill>
                  <a:schemeClr val="tx1"/>
                </a:solidFill>
                <a:cs typeface="Arial" panose="020B0604020202020204" pitchFamily="34" charset="0"/>
              </a:rPr>
              <a:t>Believe the Gospel message about Jesus</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I John 3:23-24 – “… that we believe in the name of his Son Jesus Christ …”</a:t>
            </a:r>
          </a:p>
        </p:txBody>
      </p:sp>
      <p:sp>
        <p:nvSpPr>
          <p:cNvPr id="5" name="Title 1">
            <a:extLst>
              <a:ext uri="{FF2B5EF4-FFF2-40B4-BE49-F238E27FC236}">
                <a16:creationId xmlns:a16="http://schemas.microsoft.com/office/drawing/2014/main" id="{93ABFC2C-D74C-9CF2-9948-CD222B6C200C}"/>
              </a:ext>
            </a:extLst>
          </p:cNvPr>
          <p:cNvSpPr>
            <a:spLocks noGrp="1"/>
          </p:cNvSpPr>
          <p:nvPr>
            <p:ph type="title"/>
          </p:nvPr>
        </p:nvSpPr>
        <p:spPr>
          <a:xfrm>
            <a:off x="457200" y="391028"/>
            <a:ext cx="7019365" cy="923330"/>
          </a:xfrm>
        </p:spPr>
        <p:txBody>
          <a:bodyPr wrap="square">
            <a:spAutoFit/>
          </a:bodyPr>
          <a:lstStyle/>
          <a:p>
            <a:pPr algn="l"/>
            <a:r>
              <a:rPr lang="en-US" sz="5400" b="1" cap="none" dirty="0">
                <a:solidFill>
                  <a:schemeClr val="tx1"/>
                </a:solidFill>
              </a:rPr>
              <a:t>Obeying The Gospel</a:t>
            </a:r>
          </a:p>
        </p:txBody>
      </p:sp>
    </p:spTree>
    <p:extLst>
      <p:ext uri="{BB962C8B-B14F-4D97-AF65-F5344CB8AC3E}">
        <p14:creationId xmlns:p14="http://schemas.microsoft.com/office/powerpoint/2010/main" val="170333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200" y="1371600"/>
            <a:ext cx="8229600" cy="3933384"/>
          </a:xfrm>
        </p:spPr>
        <p:txBody>
          <a:bodyPr wrap="square">
            <a:spAutoFit/>
          </a:bodyPr>
          <a:lstStyle/>
          <a:p>
            <a:pPr marL="0" indent="0">
              <a:spcBef>
                <a:spcPts val="0"/>
              </a:spcBef>
              <a:buClr>
                <a:schemeClr val="bg1"/>
              </a:buClr>
              <a:buSzPct val="100000"/>
              <a:buNone/>
            </a:pPr>
            <a:r>
              <a:rPr lang="en-US" sz="3200" b="1" dirty="0">
                <a:solidFill>
                  <a:schemeClr val="tx1"/>
                </a:solidFill>
                <a:cs typeface="Arial" panose="020B0604020202020204" pitchFamily="34" charset="0"/>
              </a:rPr>
              <a:t>Repent of your sins</a:t>
            </a:r>
          </a:p>
          <a:p>
            <a:pPr lvl="1">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Acts 3:19 – “Repent therefore, and turn again, that your sins may be blotted out”</a:t>
            </a:r>
          </a:p>
          <a:p>
            <a:pPr>
              <a:spcBef>
                <a:spcPts val="0"/>
              </a:spcBef>
              <a:buClr>
                <a:schemeClr val="bg1"/>
              </a:buClr>
              <a:buSzPct val="100000"/>
              <a:buFont typeface="Arial" panose="020B0604020202020204" pitchFamily="34" charset="0"/>
              <a:buChar char="•"/>
            </a:pPr>
            <a:endParaRPr lang="en-US" sz="3200" b="1" dirty="0">
              <a:solidFill>
                <a:schemeClr val="tx1"/>
              </a:solidFill>
              <a:cs typeface="Arial" panose="020B0604020202020204" pitchFamily="34" charset="0"/>
            </a:endParaRPr>
          </a:p>
          <a:p>
            <a:pPr marL="0" indent="0">
              <a:spcBef>
                <a:spcPts val="0"/>
              </a:spcBef>
              <a:buClr>
                <a:schemeClr val="bg1"/>
              </a:buClr>
              <a:buSzPct val="100000"/>
              <a:buNone/>
            </a:pPr>
            <a:r>
              <a:rPr lang="en-US" sz="3200" b="1" dirty="0">
                <a:solidFill>
                  <a:schemeClr val="tx1"/>
                </a:solidFill>
                <a:cs typeface="Arial" panose="020B0604020202020204" pitchFamily="34" charset="0"/>
              </a:rPr>
              <a:t>Confess that Jesus is the Son of God</a:t>
            </a:r>
          </a:p>
          <a:p>
            <a:pPr lvl="1">
              <a:lnSpc>
                <a:spcPct val="90000"/>
              </a:lnSpc>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Romans 10:9-10 – “… with the mouth one confesses and is saved”</a:t>
            </a:r>
          </a:p>
        </p:txBody>
      </p:sp>
      <p:sp>
        <p:nvSpPr>
          <p:cNvPr id="5" name="Title 1">
            <a:extLst>
              <a:ext uri="{FF2B5EF4-FFF2-40B4-BE49-F238E27FC236}">
                <a16:creationId xmlns:a16="http://schemas.microsoft.com/office/drawing/2014/main" id="{7230796B-917C-6E4A-E02F-BD880AC0C628}"/>
              </a:ext>
            </a:extLst>
          </p:cNvPr>
          <p:cNvSpPr>
            <a:spLocks noGrp="1"/>
          </p:cNvSpPr>
          <p:nvPr>
            <p:ph type="title"/>
          </p:nvPr>
        </p:nvSpPr>
        <p:spPr>
          <a:xfrm>
            <a:off x="457200" y="391028"/>
            <a:ext cx="6979024" cy="923330"/>
          </a:xfrm>
        </p:spPr>
        <p:txBody>
          <a:bodyPr wrap="square">
            <a:spAutoFit/>
          </a:bodyPr>
          <a:lstStyle/>
          <a:p>
            <a:pPr algn="l"/>
            <a:r>
              <a:rPr lang="en-US" sz="5400" b="1" cap="none" dirty="0">
                <a:solidFill>
                  <a:schemeClr val="tx1"/>
                </a:solidFill>
              </a:rPr>
              <a:t>Obeying The Gospel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10BCEB-E1D9-6F25-E3B2-57EFD099543E}"/>
            </a:ext>
          </a:extLst>
        </p:cNvPr>
        <p:cNvGrpSpPr/>
        <p:nvPr/>
      </p:nvGrpSpPr>
      <p:grpSpPr>
        <a:xfrm>
          <a:off x="0" y="0"/>
          <a:ext cx="0" cy="0"/>
          <a:chOff x="0" y="0"/>
          <a:chExt cx="0" cy="0"/>
        </a:xfrm>
      </p:grpSpPr>
      <p:sp>
        <p:nvSpPr>
          <p:cNvPr id="11266" name="Text Box 5">
            <a:extLst>
              <a:ext uri="{FF2B5EF4-FFF2-40B4-BE49-F238E27FC236}">
                <a16:creationId xmlns:a16="http://schemas.microsoft.com/office/drawing/2014/main" id="{99973782-D4DF-71D9-1C5E-384371641B29}"/>
              </a:ext>
            </a:extLst>
          </p:cNvPr>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a:extLst>
              <a:ext uri="{FF2B5EF4-FFF2-40B4-BE49-F238E27FC236}">
                <a16:creationId xmlns:a16="http://schemas.microsoft.com/office/drawing/2014/main" id="{ADD0C020-66B2-EF30-4C08-A47914CB231C}"/>
              </a:ext>
            </a:extLst>
          </p:cNvPr>
          <p:cNvSpPr>
            <a:spLocks noGrp="1" noChangeArrowheads="1"/>
          </p:cNvSpPr>
          <p:nvPr>
            <p:ph type="body" idx="1"/>
          </p:nvPr>
        </p:nvSpPr>
        <p:spPr>
          <a:xfrm>
            <a:off x="457200" y="1371600"/>
            <a:ext cx="8133008" cy="4031873"/>
          </a:xfrm>
        </p:spPr>
        <p:txBody>
          <a:bodyPr wrap="square">
            <a:spAutoFit/>
          </a:bodyPr>
          <a:lstStyle/>
          <a:p>
            <a:pPr marL="0" indent="0">
              <a:lnSpc>
                <a:spcPct val="100000"/>
              </a:lnSpc>
              <a:spcBef>
                <a:spcPts val="0"/>
              </a:spcBef>
              <a:buClrTx/>
              <a:buSzPct val="100000"/>
              <a:buNone/>
            </a:pPr>
            <a:r>
              <a:rPr lang="en-US" sz="3200" b="1" dirty="0">
                <a:solidFill>
                  <a:schemeClr val="tx1"/>
                </a:solidFill>
                <a:cs typeface="Arial" panose="020B0604020202020204" pitchFamily="34" charset="0"/>
              </a:rPr>
              <a:t>Be immersed in water</a:t>
            </a:r>
          </a:p>
          <a:p>
            <a:pPr lvl="1">
              <a:lnSpc>
                <a:spcPct val="100000"/>
              </a:lnSpc>
              <a:spcBef>
                <a:spcPts val="0"/>
              </a:spcBef>
              <a:buClrTx/>
              <a:buSzPct val="100000"/>
              <a:buFont typeface="Arial" panose="020B0604020202020204" pitchFamily="34" charset="0"/>
              <a:buChar char="•"/>
            </a:pPr>
            <a:r>
              <a:rPr lang="en-US" sz="3200" dirty="0">
                <a:solidFill>
                  <a:schemeClr val="tx1"/>
                </a:solidFill>
                <a:cs typeface="Arial" panose="020B0604020202020204" pitchFamily="34" charset="0"/>
              </a:rPr>
              <a:t> Acts 2:38 – “Repent and be baptized every one of you …”</a:t>
            </a:r>
          </a:p>
          <a:p>
            <a:pPr lvl="1">
              <a:lnSpc>
                <a:spcPct val="100000"/>
              </a:lnSpc>
              <a:spcBef>
                <a:spcPts val="0"/>
              </a:spcBef>
              <a:buClrTx/>
              <a:buSzPct val="100000"/>
              <a:buFont typeface="Arial" panose="020B0604020202020204" pitchFamily="34" charset="0"/>
              <a:buChar char="•"/>
            </a:pPr>
            <a:endParaRPr lang="en-US" sz="3200" dirty="0">
              <a:solidFill>
                <a:schemeClr val="tx1"/>
              </a:solidFill>
              <a:cs typeface="Arial" panose="020B0604020202020204" pitchFamily="34" charset="0"/>
            </a:endParaRPr>
          </a:p>
          <a:p>
            <a:pPr marL="0" indent="0">
              <a:lnSpc>
                <a:spcPct val="100000"/>
              </a:lnSpc>
              <a:spcBef>
                <a:spcPts val="0"/>
              </a:spcBef>
              <a:buClrTx/>
              <a:buSzPct val="100000"/>
              <a:buNone/>
            </a:pPr>
            <a:r>
              <a:rPr lang="en-US" sz="3200" b="1" dirty="0">
                <a:solidFill>
                  <a:schemeClr val="tx1"/>
                </a:solidFill>
                <a:cs typeface="Arial" panose="020B0604020202020204" pitchFamily="34" charset="0"/>
              </a:rPr>
              <a:t>Remain faithful</a:t>
            </a:r>
          </a:p>
          <a:p>
            <a:pPr lvl="1">
              <a:spcBef>
                <a:spcPts val="0"/>
              </a:spcBef>
              <a:buClrTx/>
              <a:buSzPct val="100000"/>
              <a:buFont typeface="Arial" panose="020B0604020202020204" pitchFamily="34" charset="0"/>
              <a:buChar char="•"/>
            </a:pPr>
            <a:r>
              <a:rPr lang="en-US" sz="3200" dirty="0">
                <a:solidFill>
                  <a:schemeClr val="tx1"/>
                </a:solidFill>
                <a:cs typeface="Arial" panose="020B0604020202020204" pitchFamily="34" charset="0"/>
              </a:rPr>
              <a:t>I Corinthians 15:1-2 – “if you hold fast to the word I preached to you – unless you believed in vain”</a:t>
            </a:r>
          </a:p>
        </p:txBody>
      </p:sp>
      <p:sp>
        <p:nvSpPr>
          <p:cNvPr id="5" name="Title 1">
            <a:extLst>
              <a:ext uri="{FF2B5EF4-FFF2-40B4-BE49-F238E27FC236}">
                <a16:creationId xmlns:a16="http://schemas.microsoft.com/office/drawing/2014/main" id="{08A82332-F5C3-AC32-B4F6-B6E4BDF5FF5C}"/>
              </a:ext>
            </a:extLst>
          </p:cNvPr>
          <p:cNvSpPr>
            <a:spLocks noGrp="1"/>
          </p:cNvSpPr>
          <p:nvPr>
            <p:ph type="title"/>
          </p:nvPr>
        </p:nvSpPr>
        <p:spPr>
          <a:xfrm>
            <a:off x="457200" y="391028"/>
            <a:ext cx="7005918" cy="923330"/>
          </a:xfrm>
        </p:spPr>
        <p:txBody>
          <a:bodyPr wrap="square">
            <a:spAutoFit/>
          </a:bodyPr>
          <a:lstStyle/>
          <a:p>
            <a:pPr algn="l"/>
            <a:r>
              <a:rPr lang="en-US" sz="5400" b="1" cap="none" dirty="0">
                <a:solidFill>
                  <a:schemeClr val="tx1"/>
                </a:solidFill>
              </a:rPr>
              <a:t>Obeying The Gospel</a:t>
            </a:r>
          </a:p>
        </p:txBody>
      </p:sp>
    </p:spTree>
    <p:extLst>
      <p:ext uri="{BB962C8B-B14F-4D97-AF65-F5344CB8AC3E}">
        <p14:creationId xmlns:p14="http://schemas.microsoft.com/office/powerpoint/2010/main" val="4020989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Ion</Template>
  <TotalTime>98</TotalTime>
  <Words>445</Words>
  <Application>Microsoft Office PowerPoint</Application>
  <PresentationFormat>On-screen Show (4:3)</PresentationFormat>
  <Paragraphs>42</Paragraphs>
  <Slides>5</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Aptos</vt:lpstr>
      <vt:lpstr>Arial</vt:lpstr>
      <vt:lpstr>Century Gothic</vt:lpstr>
      <vt:lpstr>Times New Roman</vt:lpstr>
      <vt:lpstr>Wingdings 3</vt:lpstr>
      <vt:lpstr>Ion</vt:lpstr>
      <vt:lpstr>Readings In Numbers</vt:lpstr>
      <vt:lpstr>PowerPoint Presentation</vt:lpstr>
      <vt:lpstr>Obeying The Gospel</vt:lpstr>
      <vt:lpstr>Obeying The Gospel</vt:lpstr>
      <vt:lpstr>Obeying The Gospel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Richard Lidh</dc:creator>
  <cp:lastModifiedBy>Richard Lidh</cp:lastModifiedBy>
  <cp:revision>6</cp:revision>
  <cp:lastPrinted>2025-06-08T01:41:02Z</cp:lastPrinted>
  <dcterms:created xsi:type="dcterms:W3CDTF">2025-05-24T23:01:32Z</dcterms:created>
  <dcterms:modified xsi:type="dcterms:W3CDTF">2025-06-08T01:42:13Z</dcterms:modified>
</cp:coreProperties>
</file>